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8"/>
  </p:normalViewPr>
  <p:slideViewPr>
    <p:cSldViewPr snapToGrid="0">
      <p:cViewPr>
        <p:scale>
          <a:sx n="111" d="100"/>
          <a:sy n="111" d="100"/>
        </p:scale>
        <p:origin x="1872" y="1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f839227b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f839227b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f839227b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f839227b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f839227b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f839227b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f839227b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f839227b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f839227b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f839227b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f839227b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f839227b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f839227b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f839227b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f839227b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f839227b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f839227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f839227b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f839227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f839227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f839227b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f839227b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f839227b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f839227b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f839227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f839227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f839227b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f839227b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 title="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 title="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 title="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 title="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 title="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 title="Screenshot 2025-12-10 at 11.57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88925"/>
            <a:ext cx="9143998" cy="7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 title="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 title="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 title="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 title="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 title="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08"/>
            <a:ext cx="9143998" cy="51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Hamza Kamran</cp:lastModifiedBy>
  <cp:revision>1</cp:revision>
  <dcterms:modified xsi:type="dcterms:W3CDTF">2025-12-11T05:18:33Z</dcterms:modified>
</cp:coreProperties>
</file>